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96709"/>
    <a:srgbClr val="FE7F00"/>
    <a:srgbClr val="FFFFFF"/>
    <a:srgbClr val="AD1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74"/>
  </p:normalViewPr>
  <p:slideViewPr>
    <p:cSldViewPr>
      <p:cViewPr varScale="1">
        <p:scale>
          <a:sx n="82" d="100"/>
          <a:sy n="82" d="100"/>
        </p:scale>
        <p:origin x="36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E3F99-D12F-4954-A61D-F49FB68D10A3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F320-5C10-46D6-873B-718ABBD49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1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446" y="2857500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D82F-4EDC-49F1-9B28-C237C8B75C57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9C17-C46A-4EA9-988B-65082669AAE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E4AAC2-D904-9867-FFB2-D45FE11FBF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011" y="155534"/>
            <a:ext cx="10504249" cy="55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8C05AF-AD35-6D16-DDDC-136682F49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011" y="1625559"/>
            <a:ext cx="10504249" cy="55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9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D82F-4EDC-49F1-9B28-C237C8B75C57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9C17-C46A-4EA9-988B-65082669A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0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EC885E39-41FC-4761-9C65-B52D4C4A3323}"/>
              </a:ext>
            </a:extLst>
          </p:cNvPr>
          <p:cNvSpPr txBox="1"/>
          <p:nvPr/>
        </p:nvSpPr>
        <p:spPr>
          <a:xfrm>
            <a:off x="33544" y="1603418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674CB68-14C9-4AB7-B7EC-3D19EB47D1C6}"/>
              </a:ext>
            </a:extLst>
          </p:cNvPr>
          <p:cNvSpPr txBox="1"/>
          <p:nvPr/>
        </p:nvSpPr>
        <p:spPr>
          <a:xfrm>
            <a:off x="1010863" y="2636912"/>
            <a:ext cx="7189361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 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 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1CBFE06-8FEA-4ED4-86BD-BBBF320A37F7}"/>
              </a:ext>
            </a:extLst>
          </p:cNvPr>
          <p:cNvSpPr/>
          <p:nvPr/>
        </p:nvSpPr>
        <p:spPr>
          <a:xfrm>
            <a:off x="4191122" y="6453844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4C999E30-1BD9-F060-FD2F-31437FB5E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1"/>
            <a:ext cx="9144000" cy="139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5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141277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4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1016" y="3042"/>
            <a:ext cx="91450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CONTATOS DOS AUTORES PARA DÚVIDAS</a:t>
            </a: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8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72414" y="0"/>
            <a:ext cx="939694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INTRODUÇÃO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0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-16836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REVISÃO BIBLIOGRÁFICA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1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35091" y="-30832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METODOLOGIA DA PESQUISA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15618" y="3854"/>
            <a:ext cx="91085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Materiais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5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Métodos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8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45843" y="0"/>
            <a:ext cx="918051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RESULTADOS E DISCUSSÃO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1412776"/>
            <a:ext cx="91568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CONCLUSÃO</a:t>
            </a: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5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4462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35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93</Words>
  <Application>Microsoft Office PowerPoint</Application>
  <PresentationFormat>Apresentação na tela (4:3)</PresentationFormat>
  <Paragraphs>201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Akio Zukeran</dc:creator>
  <cp:lastModifiedBy>MARIA APARECIDA BOVERIO</cp:lastModifiedBy>
  <cp:revision>103</cp:revision>
  <dcterms:created xsi:type="dcterms:W3CDTF">2013-10-10T17:31:52Z</dcterms:created>
  <dcterms:modified xsi:type="dcterms:W3CDTF">2024-08-13T13:24:44Z</dcterms:modified>
</cp:coreProperties>
</file>