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3"/>
  </p:handoutMasterIdLst>
  <p:sldIdLst>
    <p:sldId id="270" r:id="rId2"/>
    <p:sldId id="291" r:id="rId3"/>
    <p:sldId id="292" r:id="rId4"/>
    <p:sldId id="293" r:id="rId5"/>
    <p:sldId id="294" r:id="rId6"/>
    <p:sldId id="295" r:id="rId7"/>
    <p:sldId id="296" r:id="rId8"/>
    <p:sldId id="297" r:id="rId9"/>
    <p:sldId id="298" r:id="rId10"/>
    <p:sldId id="299" r:id="rId11"/>
    <p:sldId id="300" r:id="rId12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080"/>
    <a:srgbClr val="D96709"/>
    <a:srgbClr val="FE7F00"/>
    <a:srgbClr val="FFFFFF"/>
    <a:srgbClr val="AD191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74"/>
  </p:normalViewPr>
  <p:slideViewPr>
    <p:cSldViewPr>
      <p:cViewPr varScale="1">
        <p:scale>
          <a:sx n="71" d="100"/>
          <a:sy n="71" d="100"/>
        </p:scale>
        <p:origin x="1742" y="30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70" d="100"/>
          <a:sy n="70" d="100"/>
        </p:scale>
        <p:origin x="2760" y="5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57E3F99-D12F-4954-A61D-F49FB68D10A3}" type="datetimeFigureOut">
              <a:rPr lang="pt-BR" smtClean="0"/>
              <a:t>03/06/2025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15F320-5C10-46D6-873B-718ABBD496F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4861145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Layout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67446" y="2857500"/>
            <a:ext cx="8229600" cy="1143000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0D82F-4EDC-49F1-9B28-C237C8B75C57}" type="datetimeFigureOut">
              <a:rPr lang="pt-BR" smtClean="0"/>
              <a:t>03/06/2025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4A9C17-C46A-4EA9-988B-65082669AAE1}" type="slidenum">
              <a:rPr lang="pt-BR" smtClean="0"/>
              <a:t>‹nº›</a:t>
            </a:fld>
            <a:endParaRPr lang="pt-BR"/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FDE4AAC2-D904-9867-FFB2-D45FE11FBFA7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853011" y="155534"/>
            <a:ext cx="10504249" cy="5599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sp>
        <p:nvSpPr>
          <p:cNvPr id="7" name="Rectangle 3">
            <a:extLst>
              <a:ext uri="{FF2B5EF4-FFF2-40B4-BE49-F238E27FC236}">
                <a16:creationId xmlns:a16="http://schemas.microsoft.com/office/drawing/2014/main" id="{818C05AF-AD35-6D16-DDDC-136682F49DA7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853011" y="1625559"/>
            <a:ext cx="10504249" cy="5599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535955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dirty="0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60D82F-4EDC-49F1-9B28-C237C8B75C57}" type="datetimeFigureOut">
              <a:rPr lang="pt-BR" smtClean="0"/>
              <a:t>03/06/2025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4A9C17-C46A-4EA9-988B-65082669AAE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340457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aixaDeTexto 5">
            <a:extLst>
              <a:ext uri="{FF2B5EF4-FFF2-40B4-BE49-F238E27FC236}">
                <a16:creationId xmlns:a16="http://schemas.microsoft.com/office/drawing/2014/main" id="{EC885E39-41FC-4761-9C65-B52D4C4A3323}"/>
              </a:ext>
            </a:extLst>
          </p:cNvPr>
          <p:cNvSpPr txBox="1"/>
          <p:nvPr/>
        </p:nvSpPr>
        <p:spPr>
          <a:xfrm>
            <a:off x="33544" y="1603418"/>
            <a:ext cx="9144000" cy="40011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pt-BR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TÍTULO DO TRABALHO</a:t>
            </a:r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id="{5674CB68-14C9-4AB7-B7EC-3D19EB47D1C6}"/>
              </a:ext>
            </a:extLst>
          </p:cNvPr>
          <p:cNvSpPr txBox="1"/>
          <p:nvPr/>
        </p:nvSpPr>
        <p:spPr>
          <a:xfrm>
            <a:off x="1010863" y="2636912"/>
            <a:ext cx="7189361" cy="34778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pt-BR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NOME DOS(AS) AUTORES</a:t>
            </a:r>
          </a:p>
          <a:p>
            <a:pPr algn="ctr"/>
            <a:r>
              <a:rPr lang="pt-BR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/>
            <a:r>
              <a:rPr lang="pt-BR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NOME DOS(AS) AUTORES</a:t>
            </a:r>
          </a:p>
          <a:p>
            <a:pPr algn="ctr"/>
            <a:r>
              <a:rPr lang="pt-BR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/>
            <a:r>
              <a:rPr lang="pt-BR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NOME DOS(AS) AUTORES</a:t>
            </a:r>
          </a:p>
          <a:p>
            <a:pPr algn="ctr"/>
            <a:r>
              <a:rPr lang="pt-BR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/>
            <a:r>
              <a:rPr lang="pt-BR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NOME DOS(AS) AUTORES </a:t>
            </a:r>
          </a:p>
          <a:p>
            <a:pPr algn="ctr"/>
            <a:endParaRPr lang="pt-BR" sz="2000" b="1" dirty="0">
              <a:solidFill>
                <a:schemeClr val="tx1">
                  <a:lumMod val="75000"/>
                  <a:lumOff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pt-BR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NOME DOS(AS) AUTORES </a:t>
            </a:r>
          </a:p>
          <a:p>
            <a:pPr algn="ctr"/>
            <a:endParaRPr lang="pt-BR" sz="2000" b="1" dirty="0">
              <a:solidFill>
                <a:schemeClr val="tx1">
                  <a:lumMod val="75000"/>
                  <a:lumOff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pt-BR" sz="20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Retângulo 2">
            <a:extLst>
              <a:ext uri="{FF2B5EF4-FFF2-40B4-BE49-F238E27FC236}">
                <a16:creationId xmlns:a16="http://schemas.microsoft.com/office/drawing/2014/main" id="{B1CBFE06-8FEA-4ED4-86BD-BBBF320A37F7}"/>
              </a:ext>
            </a:extLst>
          </p:cNvPr>
          <p:cNvSpPr/>
          <p:nvPr/>
        </p:nvSpPr>
        <p:spPr>
          <a:xfrm>
            <a:off x="4191122" y="6453844"/>
            <a:ext cx="76174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pt-BR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2025 </a:t>
            </a:r>
          </a:p>
        </p:txBody>
      </p:sp>
      <p:pic>
        <p:nvPicPr>
          <p:cNvPr id="2" name="Imagem 1" descr="Logotipo&#10;&#10;Descrição gerada automaticamente">
            <a:extLst>
              <a:ext uri="{FF2B5EF4-FFF2-40B4-BE49-F238E27FC236}">
                <a16:creationId xmlns:a16="http://schemas.microsoft.com/office/drawing/2014/main" id="{4C999E30-1BD9-F060-FD2F-31437FB5E4E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2501"/>
            <a:ext cx="9144000" cy="13999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955844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4075B327-81A4-4F15-AC5E-1A3C09548EEB}"/>
              </a:ext>
            </a:extLst>
          </p:cNvPr>
          <p:cNvSpPr txBox="1"/>
          <p:nvPr/>
        </p:nvSpPr>
        <p:spPr>
          <a:xfrm>
            <a:off x="0" y="0"/>
            <a:ext cx="9144000" cy="68634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AGRADECIMENTOS</a:t>
            </a:r>
          </a:p>
          <a:p>
            <a:pPr algn="just"/>
            <a:endParaRPr lang="pt-BR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pt-BR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pt-BR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pt-BR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pt-BR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pt-BR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pt-BR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pt-BR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pt-BR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pt-BR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pt-BR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pt-BR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pt-BR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pt-BR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pt-BR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pt-BR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pt-BR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pt-BR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pt-BR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pt-BR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pt-BR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0634361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4075B327-81A4-4F15-AC5E-1A3C09548EEB}"/>
              </a:ext>
            </a:extLst>
          </p:cNvPr>
          <p:cNvSpPr txBox="1"/>
          <p:nvPr/>
        </p:nvSpPr>
        <p:spPr>
          <a:xfrm>
            <a:off x="-1016" y="3042"/>
            <a:ext cx="9145016" cy="68634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CONTATOS DOS AUTORES PARA DÚVIDAS</a:t>
            </a:r>
          </a:p>
          <a:p>
            <a:pPr algn="ctr"/>
            <a:endParaRPr lang="pt-BR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pt-BR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t-B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Nome completo do autor – e-mail</a:t>
            </a:r>
          </a:p>
          <a:p>
            <a:endParaRPr lang="pt-BR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t-B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Nome completo do autor – e-mail</a:t>
            </a:r>
          </a:p>
          <a:p>
            <a:endParaRPr lang="pt-BR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t-B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Nome completo do autor – e-mail</a:t>
            </a:r>
          </a:p>
          <a:p>
            <a:endParaRPr lang="pt-BR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t-B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Nome completo do autor – e-mail</a:t>
            </a:r>
          </a:p>
          <a:p>
            <a:endParaRPr lang="pt-BR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t-B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Nome completo do autor – e-mail</a:t>
            </a:r>
          </a:p>
          <a:p>
            <a:endParaRPr lang="pt-BR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pt-BR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pt-BR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pt-BR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pt-BR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pt-BR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pt-BR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pt-BR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pt-BR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pt-BR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620872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4075B327-81A4-4F15-AC5E-1A3C09548EEB}"/>
              </a:ext>
            </a:extLst>
          </p:cNvPr>
          <p:cNvSpPr txBox="1"/>
          <p:nvPr/>
        </p:nvSpPr>
        <p:spPr>
          <a:xfrm>
            <a:off x="-72414" y="0"/>
            <a:ext cx="9396941" cy="68634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 INTRODUÇÃO</a:t>
            </a:r>
          </a:p>
          <a:p>
            <a:endParaRPr lang="pt-BR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pt-BR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pt-BR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pt-BR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pt-BR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pt-BR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pt-BR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pt-BR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pt-BR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pt-BR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pt-BR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pt-BR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pt-BR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pt-BR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pt-BR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pt-BR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pt-BR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pt-BR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pt-BR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pt-BR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pt-BR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14075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4075B327-81A4-4F15-AC5E-1A3C09548EEB}"/>
              </a:ext>
            </a:extLst>
          </p:cNvPr>
          <p:cNvSpPr txBox="1"/>
          <p:nvPr/>
        </p:nvSpPr>
        <p:spPr>
          <a:xfrm>
            <a:off x="0" y="-16836"/>
            <a:ext cx="9144000" cy="68634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 REVISÃO BIBLIOGRÁFICA</a:t>
            </a:r>
          </a:p>
          <a:p>
            <a:endParaRPr lang="pt-BR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pt-BR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pt-BR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pt-BR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pt-BR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pt-BR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pt-BR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pt-BR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pt-BR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pt-BR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pt-BR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pt-BR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pt-BR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pt-BR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pt-BR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pt-BR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pt-BR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pt-BR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pt-BR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pt-BR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pt-BR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230103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4075B327-81A4-4F15-AC5E-1A3C09548EEB}"/>
              </a:ext>
            </a:extLst>
          </p:cNvPr>
          <p:cNvSpPr txBox="1"/>
          <p:nvPr/>
        </p:nvSpPr>
        <p:spPr>
          <a:xfrm>
            <a:off x="-35091" y="-30832"/>
            <a:ext cx="9144000" cy="68634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 METODOLOGIA DA PESQUISA</a:t>
            </a:r>
          </a:p>
          <a:p>
            <a:endParaRPr lang="pt-BR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pt-BR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pt-BR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pt-BR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pt-BR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pt-BR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pt-BR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pt-BR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pt-BR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pt-BR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pt-BR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pt-BR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pt-BR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pt-BR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pt-BR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pt-BR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pt-BR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pt-BR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pt-BR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pt-BR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pt-BR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597365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4075B327-81A4-4F15-AC5E-1A3C09548EEB}"/>
              </a:ext>
            </a:extLst>
          </p:cNvPr>
          <p:cNvSpPr txBox="1"/>
          <p:nvPr/>
        </p:nvSpPr>
        <p:spPr>
          <a:xfrm>
            <a:off x="-15618" y="3854"/>
            <a:ext cx="9108504" cy="68634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3.1 Materiais</a:t>
            </a:r>
          </a:p>
          <a:p>
            <a:endParaRPr lang="pt-BR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pt-BR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pt-BR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pt-BR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pt-BR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pt-BR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pt-BR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pt-BR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pt-BR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pt-BR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pt-BR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pt-BR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pt-BR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pt-BR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pt-BR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pt-BR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pt-BR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pt-BR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pt-BR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pt-BR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pt-BR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099595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4075B327-81A4-4F15-AC5E-1A3C09548EEB}"/>
              </a:ext>
            </a:extLst>
          </p:cNvPr>
          <p:cNvSpPr txBox="1"/>
          <p:nvPr/>
        </p:nvSpPr>
        <p:spPr>
          <a:xfrm>
            <a:off x="0" y="0"/>
            <a:ext cx="9144000" cy="68634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3.2 Métodos</a:t>
            </a:r>
          </a:p>
          <a:p>
            <a:endParaRPr lang="pt-BR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pt-BR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pt-BR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pt-BR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pt-BR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pt-BR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pt-BR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pt-BR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pt-BR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pt-BR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pt-BR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pt-BR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pt-BR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pt-BR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pt-BR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pt-BR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pt-BR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pt-BR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pt-BR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pt-BR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pt-BR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156822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4075B327-81A4-4F15-AC5E-1A3C09548EEB}"/>
              </a:ext>
            </a:extLst>
          </p:cNvPr>
          <p:cNvSpPr txBox="1"/>
          <p:nvPr/>
        </p:nvSpPr>
        <p:spPr>
          <a:xfrm>
            <a:off x="-45843" y="0"/>
            <a:ext cx="9180512" cy="68634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 RESULTADOS E DISCUSSÃO</a:t>
            </a:r>
          </a:p>
          <a:p>
            <a:endParaRPr lang="pt-BR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pt-BR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pt-BR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pt-BR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pt-BR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pt-BR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pt-BR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pt-BR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pt-BR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pt-BR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pt-BR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pt-BR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pt-BR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pt-BR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pt-BR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pt-BR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pt-BR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pt-BR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pt-BR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pt-BR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pt-BR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805956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4075B327-81A4-4F15-AC5E-1A3C09548EEB}"/>
              </a:ext>
            </a:extLst>
          </p:cNvPr>
          <p:cNvSpPr txBox="1"/>
          <p:nvPr/>
        </p:nvSpPr>
        <p:spPr>
          <a:xfrm>
            <a:off x="30221" y="0"/>
            <a:ext cx="9156810" cy="68634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5 CONCLUSÃO</a:t>
            </a:r>
          </a:p>
          <a:p>
            <a:endParaRPr lang="pt-BR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pt-BR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pt-BR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pt-BR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pt-BR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pt-BR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pt-BR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pt-BR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pt-BR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pt-BR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pt-BR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pt-BR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pt-BR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pt-BR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pt-BR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pt-BR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pt-BR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pt-BR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pt-BR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pt-BR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pt-BR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4565332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4075B327-81A4-4F15-AC5E-1A3C09548EEB}"/>
              </a:ext>
            </a:extLst>
          </p:cNvPr>
          <p:cNvSpPr txBox="1"/>
          <p:nvPr/>
        </p:nvSpPr>
        <p:spPr>
          <a:xfrm>
            <a:off x="0" y="44624"/>
            <a:ext cx="9144000" cy="68634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REFERÊNCIAS</a:t>
            </a:r>
          </a:p>
          <a:p>
            <a:pPr algn="ctr"/>
            <a:endParaRPr lang="pt-BR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pt-BR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pt-BR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pt-BR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pt-BR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pt-BR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pt-BR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pt-BR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pt-BR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pt-BR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pt-BR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pt-BR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pt-BR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pt-BR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pt-BR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pt-BR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pt-BR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pt-BR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pt-BR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pt-BR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pt-BR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593597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1588</TotalTime>
  <Words>93</Words>
  <Application>Microsoft Office PowerPoint</Application>
  <PresentationFormat>Apresentação na tela (4:3)</PresentationFormat>
  <Paragraphs>211</Paragraphs>
  <Slides>11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11</vt:i4>
      </vt:variant>
    </vt:vector>
  </HeadingPairs>
  <TitlesOfParts>
    <vt:vector size="15" baseType="lpstr">
      <vt:lpstr>Arial</vt:lpstr>
      <vt:lpstr>Calibri</vt:lpstr>
      <vt:lpstr>Times New Roman</vt:lpstr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Victor Akio Zukeran</dc:creator>
  <cp:lastModifiedBy>Maria Aparecida Bovério</cp:lastModifiedBy>
  <cp:revision>104</cp:revision>
  <dcterms:created xsi:type="dcterms:W3CDTF">2013-10-10T17:31:52Z</dcterms:created>
  <dcterms:modified xsi:type="dcterms:W3CDTF">2025-06-03T22:54:23Z</dcterms:modified>
</cp:coreProperties>
</file>