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70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D96709"/>
    <a:srgbClr val="FE7F00"/>
    <a:srgbClr val="FFFFFF"/>
    <a:srgbClr val="AD19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74"/>
  </p:normalViewPr>
  <p:slideViewPr>
    <p:cSldViewPr>
      <p:cViewPr varScale="1">
        <p:scale>
          <a:sx n="71" d="100"/>
          <a:sy n="71" d="100"/>
        </p:scale>
        <p:origin x="1742" y="30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E3F99-D12F-4954-A61D-F49FB68D10A3}" type="datetimeFigureOut">
              <a:rPr lang="pt-BR" smtClean="0"/>
              <a:t>03/06/2025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15F320-5C10-46D6-873B-718ABBD496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8611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446" y="2857500"/>
            <a:ext cx="82296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0D82F-4EDC-49F1-9B28-C237C8B75C57}" type="datetimeFigureOut">
              <a:rPr lang="pt-BR" smtClean="0"/>
              <a:t>03/06/2025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A9C17-C46A-4EA9-988B-65082669AAE1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DE4AAC2-D904-9867-FFB2-D45FE11FBFA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53011" y="155534"/>
            <a:ext cx="10504249" cy="559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18C05AF-AD35-6D16-DDDC-136682F49DA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53011" y="1625559"/>
            <a:ext cx="10504249" cy="559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3595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0D82F-4EDC-49F1-9B28-C237C8B75C57}" type="datetimeFigureOut">
              <a:rPr lang="pt-BR" smtClean="0"/>
              <a:t>03/06/2025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A9C17-C46A-4EA9-988B-65082669AA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404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EC885E39-41FC-4761-9C65-B52D4C4A3323}"/>
              </a:ext>
            </a:extLst>
          </p:cNvPr>
          <p:cNvSpPr txBox="1"/>
          <p:nvPr/>
        </p:nvSpPr>
        <p:spPr>
          <a:xfrm>
            <a:off x="33544" y="1603418"/>
            <a:ext cx="91440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TÍTULO DO TRABALHO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674CB68-14C9-4AB7-B7EC-3D19EB47D1C6}"/>
              </a:ext>
            </a:extLst>
          </p:cNvPr>
          <p:cNvSpPr txBox="1"/>
          <p:nvPr/>
        </p:nvSpPr>
        <p:spPr>
          <a:xfrm>
            <a:off x="1010863" y="2636912"/>
            <a:ext cx="7189361" cy="34778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NOME DOS(AS) AUTORES</a:t>
            </a:r>
          </a:p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NOME DOS(AS) AUTORES</a:t>
            </a:r>
          </a:p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NOME DOS(AS) AUTORES</a:t>
            </a:r>
          </a:p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NOME DOS(AS) AUTORES </a:t>
            </a:r>
          </a:p>
          <a:p>
            <a:pPr algn="ctr"/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NOME DOS(AS) AUTORES </a:t>
            </a:r>
          </a:p>
          <a:p>
            <a:pPr algn="ctr"/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1CBFE06-8FEA-4ED4-86BD-BBBF320A37F7}"/>
              </a:ext>
            </a:extLst>
          </p:cNvPr>
          <p:cNvSpPr/>
          <p:nvPr/>
        </p:nvSpPr>
        <p:spPr>
          <a:xfrm>
            <a:off x="4191122" y="6453844"/>
            <a:ext cx="7617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</a:p>
        </p:txBody>
      </p:sp>
      <p:pic>
        <p:nvPicPr>
          <p:cNvPr id="2" name="Imagem 1" descr="Logotipo&#10;&#10;Descrição gerada automaticamente">
            <a:extLst>
              <a:ext uri="{FF2B5EF4-FFF2-40B4-BE49-F238E27FC236}">
                <a16:creationId xmlns:a16="http://schemas.microsoft.com/office/drawing/2014/main" id="{4C999E30-1BD9-F060-FD2F-31437FB5E4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01"/>
            <a:ext cx="9144000" cy="1399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558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075B327-81A4-4F15-AC5E-1A3C09548EEB}"/>
              </a:ext>
            </a:extLst>
          </p:cNvPr>
          <p:cNvSpPr txBox="1"/>
          <p:nvPr/>
        </p:nvSpPr>
        <p:spPr>
          <a:xfrm>
            <a:off x="0" y="0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AGRADECIMENTOS</a:t>
            </a: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343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075B327-81A4-4F15-AC5E-1A3C09548EEB}"/>
              </a:ext>
            </a:extLst>
          </p:cNvPr>
          <p:cNvSpPr txBox="1"/>
          <p:nvPr/>
        </p:nvSpPr>
        <p:spPr>
          <a:xfrm>
            <a:off x="-1016" y="3042"/>
            <a:ext cx="914501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CONTATOS DOS AUTORES PARA DÚVIDAS</a:t>
            </a:r>
          </a:p>
          <a:p>
            <a:pPr algn="ctr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completo do autor – e-mail</a:t>
            </a: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completo do autor – e-mail</a:t>
            </a: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completo do autor – e-mail</a:t>
            </a: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completo do autor – e-mail</a:t>
            </a: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completo do autor – e-mail</a:t>
            </a: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087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075B327-81A4-4F15-AC5E-1A3C09548EEB}"/>
              </a:ext>
            </a:extLst>
          </p:cNvPr>
          <p:cNvSpPr txBox="1"/>
          <p:nvPr/>
        </p:nvSpPr>
        <p:spPr>
          <a:xfrm>
            <a:off x="-72414" y="0"/>
            <a:ext cx="9396941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INTRODUÇÃO</a:t>
            </a: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407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075B327-81A4-4F15-AC5E-1A3C09548EEB}"/>
              </a:ext>
            </a:extLst>
          </p:cNvPr>
          <p:cNvSpPr txBox="1"/>
          <p:nvPr/>
        </p:nvSpPr>
        <p:spPr>
          <a:xfrm>
            <a:off x="0" y="-16836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REVISÃO BIBLIOGRÁFICA</a:t>
            </a: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010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075B327-81A4-4F15-AC5E-1A3C09548EEB}"/>
              </a:ext>
            </a:extLst>
          </p:cNvPr>
          <p:cNvSpPr txBox="1"/>
          <p:nvPr/>
        </p:nvSpPr>
        <p:spPr>
          <a:xfrm>
            <a:off x="-35091" y="-30832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METODOLOGIA DA PESQUISA</a:t>
            </a: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736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075B327-81A4-4F15-AC5E-1A3C09548EEB}"/>
              </a:ext>
            </a:extLst>
          </p:cNvPr>
          <p:cNvSpPr txBox="1"/>
          <p:nvPr/>
        </p:nvSpPr>
        <p:spPr>
          <a:xfrm>
            <a:off x="-15618" y="3854"/>
            <a:ext cx="9108504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 Materiais</a:t>
            </a: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959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075B327-81A4-4F15-AC5E-1A3C09548EEB}"/>
              </a:ext>
            </a:extLst>
          </p:cNvPr>
          <p:cNvSpPr txBox="1"/>
          <p:nvPr/>
        </p:nvSpPr>
        <p:spPr>
          <a:xfrm>
            <a:off x="0" y="0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 Métodos</a:t>
            </a: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682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075B327-81A4-4F15-AC5E-1A3C09548EEB}"/>
              </a:ext>
            </a:extLst>
          </p:cNvPr>
          <p:cNvSpPr txBox="1"/>
          <p:nvPr/>
        </p:nvSpPr>
        <p:spPr>
          <a:xfrm>
            <a:off x="-45843" y="0"/>
            <a:ext cx="9180512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RESULTADOS E DISCUSSÃO</a:t>
            </a: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595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075B327-81A4-4F15-AC5E-1A3C09548EEB}"/>
              </a:ext>
            </a:extLst>
          </p:cNvPr>
          <p:cNvSpPr txBox="1"/>
          <p:nvPr/>
        </p:nvSpPr>
        <p:spPr>
          <a:xfrm>
            <a:off x="30221" y="0"/>
            <a:ext cx="915681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CONCLUSÃO</a:t>
            </a: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653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075B327-81A4-4F15-AC5E-1A3C09548EEB}"/>
              </a:ext>
            </a:extLst>
          </p:cNvPr>
          <p:cNvSpPr txBox="1"/>
          <p:nvPr/>
        </p:nvSpPr>
        <p:spPr>
          <a:xfrm>
            <a:off x="0" y="44624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</a:p>
          <a:p>
            <a:pPr algn="ctr"/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9359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</TotalTime>
  <Words>93</Words>
  <Application>Microsoft Office PowerPoint</Application>
  <PresentationFormat>Apresentação na tela (4:3)</PresentationFormat>
  <Paragraphs>211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Victor Akio Zukeran</dc:creator>
  <cp:lastModifiedBy>Maria Aparecida Bovério</cp:lastModifiedBy>
  <cp:revision>104</cp:revision>
  <dcterms:created xsi:type="dcterms:W3CDTF">2013-10-10T17:31:52Z</dcterms:created>
  <dcterms:modified xsi:type="dcterms:W3CDTF">2025-06-03T22:54:23Z</dcterms:modified>
</cp:coreProperties>
</file>